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1236" y="-4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60" y="176048"/>
            <a:ext cx="7470398" cy="498383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8" y="61582"/>
            <a:ext cx="1101550" cy="11039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33510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ACA4-E453-469E-AC90-B14A10A62B47}" type="datetimeFigureOut">
              <a:rPr lang="zh-CN" altLang="en-US" smtClean="0"/>
              <a:t>2023年03月04日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F4E3-C345-4BE2-AD70-5457C36D18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04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ACA4-E453-469E-AC90-B14A10A62B47}" type="datetimeFigureOut">
              <a:rPr lang="zh-CN" altLang="en-US" smtClean="0"/>
              <a:t>2023年03月04日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F4E3-C345-4BE2-AD70-5457C36D18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4068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ACA4-E453-469E-AC90-B14A10A62B47}" type="datetimeFigureOut">
              <a:rPr lang="zh-CN" altLang="en-US" smtClean="0"/>
              <a:t>2023年03月04日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F4E3-C345-4BE2-AD70-5457C36D18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6567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ACA4-E453-469E-AC90-B14A10A62B47}" type="datetimeFigureOut">
              <a:rPr lang="zh-CN" altLang="en-US" smtClean="0"/>
              <a:t>2023年03月04日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F4E3-C345-4BE2-AD70-5457C36D18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4475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ACA4-E453-469E-AC90-B14A10A62B47}" type="datetimeFigureOut">
              <a:rPr lang="zh-CN" altLang="en-US" smtClean="0"/>
              <a:t>2023年03月04日 Saturday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F4E3-C345-4BE2-AD70-5457C36D18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7039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ACA4-E453-469E-AC90-B14A10A62B47}" type="datetimeFigureOut">
              <a:rPr lang="zh-CN" altLang="en-US" smtClean="0"/>
              <a:t>2023年03月04日 Saturday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F4E3-C345-4BE2-AD70-5457C36D18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285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ACA4-E453-469E-AC90-B14A10A62B47}" type="datetimeFigureOut">
              <a:rPr lang="zh-CN" altLang="en-US" smtClean="0"/>
              <a:t>2023年03月04日 Saturday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F4E3-C345-4BE2-AD70-5457C36D18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4940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ACA4-E453-469E-AC90-B14A10A62B47}" type="datetimeFigureOut">
              <a:rPr lang="zh-CN" altLang="en-US" smtClean="0"/>
              <a:t>2023年03月04日 Saturday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F4E3-C345-4BE2-AD70-5457C36D18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214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ACA4-E453-469E-AC90-B14A10A62B47}" type="datetimeFigureOut">
              <a:rPr lang="zh-CN" altLang="en-US" smtClean="0"/>
              <a:t>2023年03月04日 Saturday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F4E3-C345-4BE2-AD70-5457C36D18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521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ACA4-E453-469E-AC90-B14A10A62B47}" type="datetimeFigureOut">
              <a:rPr lang="zh-CN" altLang="en-US" smtClean="0"/>
              <a:t>2023年03月04日 Saturday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F4E3-C345-4BE2-AD70-5457C36D18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1526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BACA4-E453-469E-AC90-B14A10A62B47}" type="datetimeFigureOut">
              <a:rPr lang="zh-CN" altLang="en-US" smtClean="0"/>
              <a:t>2023年03月04日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BF4E3-C345-4BE2-AD70-5457C36D18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167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91629"/>
            <a:ext cx="6132883" cy="74259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5967322" y="4083918"/>
            <a:ext cx="28777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b="1" spc="300" dirty="0" smtClean="0">
                <a:ln w="9525">
                  <a:solidFill>
                    <a:schemeClr val="bg1"/>
                  </a:solidFill>
                </a:ln>
                <a:effectLst>
                  <a:outerShdw dist="76200" dir="3300000" algn="ctr" rotWithShape="0">
                    <a:srgbClr val="000000">
                      <a:alpha val="64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云南外事外语职业学院</a:t>
            </a:r>
            <a:endParaRPr lang="en-US" altLang="zh-CN" b="1" spc="300" dirty="0" smtClean="0">
              <a:ln w="9525">
                <a:solidFill>
                  <a:schemeClr val="bg1"/>
                </a:solidFill>
              </a:ln>
              <a:effectLst>
                <a:outerShdw dist="76200" dir="3300000" algn="ctr" rotWithShape="0">
                  <a:srgbClr val="000000">
                    <a:alpha val="64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b="1" spc="300" dirty="0">
                <a:ln w="9525">
                  <a:solidFill>
                    <a:schemeClr val="bg1"/>
                  </a:solidFill>
                </a:ln>
                <a:effectLst>
                  <a:outerShdw dist="76200" dir="3300000" algn="ctr" rotWithShape="0">
                    <a:srgbClr val="000000">
                      <a:alpha val="64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基</a:t>
            </a:r>
            <a:r>
              <a:rPr lang="zh-CN" altLang="en-US" b="1" spc="300" dirty="0" smtClean="0">
                <a:ln w="9525">
                  <a:solidFill>
                    <a:schemeClr val="bg1"/>
                  </a:solidFill>
                </a:ln>
                <a:effectLst>
                  <a:outerShdw dist="76200" dir="3300000" algn="ctr" rotWithShape="0">
                    <a:srgbClr val="000000">
                      <a:alpha val="64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础教育学院</a:t>
            </a:r>
            <a:endParaRPr lang="en-US" altLang="zh-CN" b="1" spc="300" dirty="0" smtClean="0">
              <a:ln w="9525">
                <a:solidFill>
                  <a:schemeClr val="bg1"/>
                </a:solidFill>
              </a:ln>
              <a:effectLst>
                <a:outerShdw dist="76200" dir="3300000" algn="ctr" rotWithShape="0">
                  <a:srgbClr val="000000">
                    <a:alpha val="64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b="1" spc="300" dirty="0" smtClean="0">
                <a:ln w="9525">
                  <a:solidFill>
                    <a:schemeClr val="bg1"/>
                  </a:solidFill>
                </a:ln>
                <a:effectLst>
                  <a:outerShdw dist="76200" dir="3300000" algn="ctr" rotWithShape="0">
                    <a:srgbClr val="000000">
                      <a:alpha val="64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2023</a:t>
            </a:r>
            <a:r>
              <a:rPr lang="zh-CN" altLang="en-US" b="1" spc="300" dirty="0" smtClean="0">
                <a:ln w="9525">
                  <a:solidFill>
                    <a:schemeClr val="bg1"/>
                  </a:solidFill>
                </a:ln>
                <a:effectLst>
                  <a:outerShdw dist="76200" dir="3300000" algn="ctr" rotWithShape="0">
                    <a:srgbClr val="000000">
                      <a:alpha val="64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b="1" spc="300" dirty="0" smtClean="0">
                <a:ln w="9525">
                  <a:solidFill>
                    <a:schemeClr val="bg1"/>
                  </a:solidFill>
                </a:ln>
                <a:effectLst>
                  <a:outerShdw dist="76200" dir="3300000" algn="ctr" rotWithShape="0">
                    <a:srgbClr val="000000">
                      <a:alpha val="64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b="1" spc="300" dirty="0" smtClean="0">
                <a:ln w="9525">
                  <a:solidFill>
                    <a:schemeClr val="bg1"/>
                  </a:solidFill>
                </a:ln>
                <a:effectLst>
                  <a:outerShdw dist="76200" dir="3300000" algn="ctr" rotWithShape="0">
                    <a:srgbClr val="000000">
                      <a:alpha val="64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b="1" spc="300" dirty="0" smtClean="0">
                <a:ln w="9525">
                  <a:solidFill>
                    <a:schemeClr val="bg1"/>
                  </a:solidFill>
                </a:ln>
                <a:effectLst>
                  <a:outerShdw dist="76200" dir="3300000" algn="ctr" rotWithShape="0">
                    <a:srgbClr val="000000">
                      <a:alpha val="64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b="1" spc="300" dirty="0" smtClean="0">
                <a:ln w="9525">
                  <a:solidFill>
                    <a:schemeClr val="bg1"/>
                  </a:solidFill>
                </a:ln>
                <a:effectLst>
                  <a:outerShdw dist="76200" dir="3300000" algn="ctr" rotWithShape="0">
                    <a:srgbClr val="000000">
                      <a:alpha val="64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zh-CN" altLang="en-US" b="1" spc="300" dirty="0">
              <a:ln w="9525">
                <a:solidFill>
                  <a:schemeClr val="bg1"/>
                </a:solidFill>
              </a:ln>
              <a:effectLst>
                <a:outerShdw dist="76200" dir="3300000" algn="ctr" rotWithShape="0">
                  <a:srgbClr val="000000">
                    <a:alpha val="64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708" y="2355726"/>
            <a:ext cx="63468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928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22</Words>
  <Application>Microsoft Office PowerPoint</Application>
  <PresentationFormat>全屏显示(16:9)</PresentationFormat>
  <Paragraphs>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xb21cn</dc:creator>
  <cp:lastModifiedBy>xb21cn</cp:lastModifiedBy>
  <cp:revision>3</cp:revision>
  <dcterms:created xsi:type="dcterms:W3CDTF">2023-03-04T15:33:35Z</dcterms:created>
  <dcterms:modified xsi:type="dcterms:W3CDTF">2023-03-04T15:55:10Z</dcterms:modified>
</cp:coreProperties>
</file>